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84" autoAdjust="0"/>
  </p:normalViewPr>
  <p:slideViewPr>
    <p:cSldViewPr snapToGrid="0">
      <p:cViewPr varScale="1">
        <p:scale>
          <a:sx n="55" d="100"/>
          <a:sy n="55" d="100"/>
        </p:scale>
        <p:origin x="10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24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8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57BE-F925-4E24-B228-C8485E29D30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464E-797B-4E3B-BDA5-8AA57546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C0A4-191E-8840-0AD3-375F3B093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128BB-9862-6F87-B4F6-F3EBEA00B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53" y="160422"/>
            <a:ext cx="7505126" cy="64649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</a:t>
            </a:r>
            <a:r>
              <a:rPr lang="en-US" sz="4700" dirty="0">
                <a:solidFill>
                  <a:srgbClr val="FFFF00"/>
                </a:solidFill>
                <a:latin typeface="Berlin Sans FB Demi" panose="020E0802020502020306" pitchFamily="34" charset="0"/>
              </a:rPr>
              <a:t>  June Meals @ 5:30pm: 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June 3 – Sub Sandwiches /    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 Bread Pudding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June 10 – VBS/ No Meal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June 17 – Chili Dogs / Brownies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June 24 – Cobb Salad/</a:t>
            </a:r>
          </a:p>
          <a:p>
            <a:r>
              <a:rPr lang="en-US" sz="3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 Chocolate Chip Cookies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0253C-8CD1-A5AA-2CCE-D5647664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287" y="1055078"/>
            <a:ext cx="3935547" cy="44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1475</TotalTime>
  <Words>40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Bookman Old Style</vt:lpstr>
      <vt:lpstr>Rockwell</vt:lpstr>
      <vt:lpstr>Damask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Lehmkuhl</dc:creator>
  <cp:lastModifiedBy>Jack Marslender</cp:lastModifiedBy>
  <cp:revision>10</cp:revision>
  <cp:lastPrinted>2026-03-30T14:52:50Z</cp:lastPrinted>
  <dcterms:created xsi:type="dcterms:W3CDTF">2026-02-10T19:37:37Z</dcterms:created>
  <dcterms:modified xsi:type="dcterms:W3CDTF">2026-06-01T20:25:44Z</dcterms:modified>
</cp:coreProperties>
</file>